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58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436259" y="6581001"/>
            <a:ext cx="66996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i="1" dirty="0" smtClean="0">
                <a:solidFill>
                  <a:srgbClr val="FFFFFF"/>
                </a:solidFill>
              </a:rPr>
              <a:t>Creating a Safer and Healthier World by Advancing the Science</a:t>
            </a:r>
            <a:r>
              <a:rPr lang="en-US" sz="1200" dirty="0" smtClean="0">
                <a:solidFill>
                  <a:srgbClr val="FFFFFF"/>
                </a:solidFill>
              </a:rPr>
              <a:t> </a:t>
            </a:r>
            <a:r>
              <a:rPr lang="en-US" sz="1200" i="1" dirty="0" smtClean="0">
                <a:solidFill>
                  <a:srgbClr val="FFFFFF"/>
                </a:solidFill>
              </a:rPr>
              <a:t>and Increasing the Impact of Toxicology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66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2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5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6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1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4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2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7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5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682" y="1143000"/>
            <a:ext cx="7781118" cy="944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682" y="2102946"/>
            <a:ext cx="7781118" cy="4327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682" y="6522926"/>
            <a:ext cx="864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C94CF-F0E3-034E-A0AE-4A0A40D16ADF}" type="datetimeFigureOut">
              <a:rPr lang="en-US" smtClean="0"/>
              <a:pPr/>
              <a:t>12/15/15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9757" y="6505330"/>
            <a:ext cx="76484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 smtClean="0"/>
              <a:t>Creating a Safer and Healthier World by Advancing the Science</a:t>
            </a:r>
            <a:r>
              <a:rPr lang="en-US" dirty="0" smtClean="0"/>
              <a:t> </a:t>
            </a:r>
            <a:r>
              <a:rPr lang="en-US" i="1" dirty="0" smtClean="0"/>
              <a:t>and Increasing the Impact of Toxicology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2760" y="6522926"/>
            <a:ext cx="864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375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896907"/>
            <a:ext cx="7772400" cy="1470025"/>
          </a:xfrm>
        </p:spPr>
        <p:txBody>
          <a:bodyPr/>
          <a:lstStyle/>
          <a:p>
            <a:r>
              <a:rPr lang="en-US" dirty="0" smtClean="0"/>
              <a:t>Breakout Group Discussions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93077" y="2031598"/>
            <a:ext cx="8523119" cy="4240247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Four groups, each with a different topic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1pm -2:45pm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3pm:  Reports from the breakout groups</a:t>
            </a:r>
          </a:p>
          <a:p>
            <a:pPr algn="l"/>
            <a:endParaRPr lang="en-US" dirty="0">
              <a:solidFill>
                <a:schemeClr val="tx2"/>
              </a:solidFill>
            </a:endParaRPr>
          </a:p>
          <a:p>
            <a:pPr lvl="0" algn="l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292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062" y="1177246"/>
            <a:ext cx="8968153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Four breakout </a:t>
            </a:r>
            <a:r>
              <a:rPr lang="en-US" sz="2800" b="1" dirty="0" smtClean="0">
                <a:solidFill>
                  <a:schemeClr val="tx2"/>
                </a:solidFill>
              </a:rPr>
              <a:t>groups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i="1" dirty="0" smtClean="0">
                <a:solidFill>
                  <a:schemeClr val="tx2"/>
                </a:solidFill>
              </a:rPr>
              <a:t>Drug </a:t>
            </a:r>
            <a:r>
              <a:rPr lang="en-US" sz="2400" b="1" i="1" dirty="0">
                <a:solidFill>
                  <a:schemeClr val="tx2"/>
                </a:solidFill>
              </a:rPr>
              <a:t>Development </a:t>
            </a:r>
            <a:endParaRPr lang="en-US" sz="2400" b="1" i="1" dirty="0" smtClean="0">
              <a:solidFill>
                <a:schemeClr val="tx2"/>
              </a:solidFill>
            </a:endParaRP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David Watson</a:t>
            </a:r>
          </a:p>
          <a:p>
            <a:pPr lvl="1"/>
            <a:endParaRPr lang="en-US" sz="2400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i="1" dirty="0" smtClean="0">
                <a:solidFill>
                  <a:schemeClr val="tx2"/>
                </a:solidFill>
              </a:rPr>
              <a:t>Identifying </a:t>
            </a:r>
            <a:r>
              <a:rPr lang="en-US" sz="2400" b="1" i="1" dirty="0">
                <a:solidFill>
                  <a:schemeClr val="tx2"/>
                </a:solidFill>
              </a:rPr>
              <a:t>Endocrine Active Chemicals </a:t>
            </a:r>
            <a:r>
              <a:rPr lang="en-US" sz="2400" b="1" i="1" dirty="0" smtClean="0">
                <a:solidFill>
                  <a:schemeClr val="tx2"/>
                </a:solidFill>
              </a:rPr>
              <a:t>for Environmental </a:t>
            </a:r>
            <a:r>
              <a:rPr lang="en-US" sz="2400" b="1" i="1" dirty="0">
                <a:solidFill>
                  <a:schemeClr val="tx2"/>
                </a:solidFill>
              </a:rPr>
              <a:t>Health </a:t>
            </a:r>
            <a:r>
              <a:rPr lang="en-US" sz="2400" b="1" i="1" dirty="0" smtClean="0">
                <a:solidFill>
                  <a:schemeClr val="tx2"/>
                </a:solidFill>
              </a:rPr>
              <a:t>Protection </a:t>
            </a:r>
            <a:r>
              <a:rPr lang="en-US" sz="2400" b="1" i="1" dirty="0">
                <a:solidFill>
                  <a:schemeClr val="tx2"/>
                </a:solidFill>
              </a:rPr>
              <a:t>Using Pathways-Based Approaches for Screening and </a:t>
            </a:r>
            <a:r>
              <a:rPr lang="en-US" sz="2400" b="1" i="1" dirty="0" smtClean="0">
                <a:solidFill>
                  <a:schemeClr val="tx2"/>
                </a:solidFill>
              </a:rPr>
              <a:t>Testing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Nicole </a:t>
            </a:r>
            <a:r>
              <a:rPr lang="en-US" sz="2400" dirty="0" err="1" smtClean="0">
                <a:solidFill>
                  <a:schemeClr val="tx2"/>
                </a:solidFill>
              </a:rPr>
              <a:t>Kleinstreuer</a:t>
            </a:r>
            <a:endParaRPr lang="en-US" sz="2400" dirty="0" smtClean="0">
              <a:solidFill>
                <a:schemeClr val="tx2"/>
              </a:solidFill>
            </a:endParaRPr>
          </a:p>
          <a:p>
            <a:pPr lvl="1"/>
            <a:endParaRPr lang="en-US" sz="2400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i="1" dirty="0" smtClean="0">
                <a:solidFill>
                  <a:schemeClr val="tx2"/>
                </a:solidFill>
              </a:rPr>
              <a:t>TSCA Reform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Catherine Willet</a:t>
            </a:r>
          </a:p>
          <a:p>
            <a:pPr lvl="1"/>
            <a:endParaRPr lang="en-US" sz="2400" dirty="0" smtClean="0">
              <a:solidFill>
                <a:schemeClr val="tx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i="1" dirty="0" smtClean="0">
                <a:solidFill>
                  <a:schemeClr val="tx2"/>
                </a:solidFill>
              </a:rPr>
              <a:t>Impact </a:t>
            </a:r>
            <a:r>
              <a:rPr lang="en-US" sz="2400" b="1" i="1" dirty="0">
                <a:solidFill>
                  <a:schemeClr val="tx2"/>
                </a:solidFill>
              </a:rPr>
              <a:t>on Global </a:t>
            </a:r>
            <a:r>
              <a:rPr lang="en-US" sz="2400" b="1" i="1" dirty="0" smtClean="0">
                <a:solidFill>
                  <a:schemeClr val="tx2"/>
                </a:solidFill>
              </a:rPr>
              <a:t>Harmonization</a:t>
            </a:r>
          </a:p>
          <a:p>
            <a:pPr lvl="1"/>
            <a:r>
              <a:rPr lang="en-US" sz="2800" dirty="0" smtClean="0">
                <a:solidFill>
                  <a:schemeClr val="tx2"/>
                </a:solidFill>
              </a:rPr>
              <a:t>Donna </a:t>
            </a:r>
            <a:r>
              <a:rPr lang="en-US" sz="2800" dirty="0" err="1" smtClean="0">
                <a:solidFill>
                  <a:schemeClr val="tx2"/>
                </a:solidFill>
              </a:rPr>
              <a:t>Mendrick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009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896907"/>
            <a:ext cx="7772400" cy="1470025"/>
          </a:xfrm>
        </p:spPr>
        <p:txBody>
          <a:bodyPr/>
          <a:lstStyle/>
          <a:p>
            <a:r>
              <a:rPr lang="en-US" dirty="0" smtClean="0"/>
              <a:t>Breakout Group Discussions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93077" y="2031598"/>
            <a:ext cx="8523119" cy="4240247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smtClean="0">
                <a:solidFill>
                  <a:schemeClr val="tx2"/>
                </a:solidFill>
              </a:rPr>
              <a:t>Themes for  Consideration</a:t>
            </a:r>
            <a:r>
              <a:rPr lang="en-US" b="1" dirty="0" smtClean="0">
                <a:solidFill>
                  <a:schemeClr val="tx2"/>
                </a:solidFill>
              </a:rPr>
              <a:t>: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Do we have the tools/approaches ready now to </a:t>
            </a:r>
            <a:r>
              <a:rPr lang="en-US" dirty="0" smtClean="0">
                <a:solidFill>
                  <a:schemeClr val="tx2"/>
                </a:solidFill>
              </a:rPr>
              <a:t>think about </a:t>
            </a:r>
            <a:r>
              <a:rPr lang="en-US" dirty="0">
                <a:solidFill>
                  <a:schemeClr val="tx2"/>
                </a:solidFill>
              </a:rPr>
              <a:t>using them in a risk context and for </a:t>
            </a:r>
            <a:r>
              <a:rPr lang="en-US" dirty="0" smtClean="0">
                <a:solidFill>
                  <a:schemeClr val="tx2"/>
                </a:solidFill>
              </a:rPr>
              <a:t>regulatory decision-making</a:t>
            </a:r>
            <a:r>
              <a:rPr lang="en-US" dirty="0">
                <a:solidFill>
                  <a:schemeClr val="tx2"/>
                </a:solidFill>
              </a:rPr>
              <a:t>? Which tools will be most useful</a:t>
            </a:r>
            <a:r>
              <a:rPr lang="en-US" dirty="0" smtClean="0">
                <a:solidFill>
                  <a:schemeClr val="tx2"/>
                </a:solidFill>
              </a:rPr>
              <a:t>?</a:t>
            </a:r>
          </a:p>
          <a:p>
            <a:pPr lvl="0" algn="l"/>
            <a:endParaRPr lang="en-US" dirty="0" smtClean="0">
              <a:solidFill>
                <a:schemeClr val="tx2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How </a:t>
            </a:r>
            <a:r>
              <a:rPr lang="en-US" dirty="0">
                <a:solidFill>
                  <a:schemeClr val="tx2"/>
                </a:solidFill>
              </a:rPr>
              <a:t>do we benchmark these approaches to existing data and approaches and is comparison to existing data (which may be animal models) the right question to ask? </a:t>
            </a:r>
            <a:endParaRPr lang="en-US" dirty="0" smtClean="0">
              <a:solidFill>
                <a:schemeClr val="tx2"/>
              </a:solidFill>
            </a:endParaRPr>
          </a:p>
          <a:p>
            <a:pPr lvl="0" algn="l"/>
            <a:endParaRPr lang="en-US" dirty="0">
              <a:solidFill>
                <a:schemeClr val="tx2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Assuming </a:t>
            </a:r>
            <a:r>
              <a:rPr lang="en-US" dirty="0">
                <a:solidFill>
                  <a:schemeClr val="tx2"/>
                </a:solidFill>
              </a:rPr>
              <a:t>some tools/approaches are ready for use, what are the key barriers for regulatory acceptance and use? How can we make advancements in appropriately using these new approaches?</a:t>
            </a:r>
          </a:p>
          <a:p>
            <a:pPr lvl="0" algn="l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715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062" y="1880626"/>
            <a:ext cx="89681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</a:rPr>
              <a:t>Breakout groups start at 1pm</a:t>
            </a:r>
          </a:p>
          <a:p>
            <a:endParaRPr lang="en-US" sz="2800" b="1" dirty="0">
              <a:solidFill>
                <a:schemeClr val="tx2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</a:rPr>
              <a:t>Please see signs for room locations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44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rom xmlns="4b5ad832-23f4-46de-a67b-c8cbaf4388b6" xsi:nil="true"/>
    <ReceivedTime xmlns="4b5ad832-23f4-46de-a67b-c8cbaf4388b6" xsi:nil="true"/>
    <Recipients xmlns="4b5ad832-23f4-46de-a67b-c8cbaf4388b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F504A3F9BA4B44B14420BB93F0DCCD" ma:contentTypeVersion="3" ma:contentTypeDescription="Create a new document." ma:contentTypeScope="" ma:versionID="418f1e94156b215afa2264e92ee83657">
  <xsd:schema xmlns:xsd="http://www.w3.org/2001/XMLSchema" xmlns:xs="http://www.w3.org/2001/XMLSchema" xmlns:p="http://schemas.microsoft.com/office/2006/metadata/properties" xmlns:ns2="4b5ad832-23f4-46de-a67b-c8cbaf4388b6" targetNamespace="http://schemas.microsoft.com/office/2006/metadata/properties" ma:root="true" ma:fieldsID="d7764e53902a086514989a348b94ee0a" ns2:_="">
    <xsd:import namespace="4b5ad832-23f4-46de-a67b-c8cbaf4388b6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5ad832-23f4-46de-a67b-c8cbaf4388b6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2D3DFE-3E1E-47E1-A125-9521142017FE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4b5ad832-23f4-46de-a67b-c8cbaf4388b6"/>
  </ds:schemaRefs>
</ds:datastoreItem>
</file>

<file path=customXml/itemProps2.xml><?xml version="1.0" encoding="utf-8"?>
<ds:datastoreItem xmlns:ds="http://schemas.openxmlformats.org/officeDocument/2006/customXml" ds:itemID="{669FD211-5EFE-4400-A19B-C56177A348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9B4DD3-5F6E-47DB-8D9B-A5AD9C703E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5ad832-23f4-46de-a67b-c8cbaf4388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2621</TotalTime>
  <Words>172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Breakout Group Discussions</vt:lpstr>
      <vt:lpstr>PowerPoint Presentation</vt:lpstr>
      <vt:lpstr>Breakout Group Discussions</vt:lpstr>
      <vt:lpstr>PowerPoint Presentation</vt:lpstr>
    </vt:vector>
  </TitlesOfParts>
  <Company>AIM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Karla  Sanchez</cp:lastModifiedBy>
  <cp:revision>14</cp:revision>
  <cp:lastPrinted>2015-10-14T14:24:03Z</cp:lastPrinted>
  <dcterms:created xsi:type="dcterms:W3CDTF">2013-11-26T16:44:00Z</dcterms:created>
  <dcterms:modified xsi:type="dcterms:W3CDTF">2015-12-15T19:01:42Z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0x01010021F504A3F9BA4B44B14420BB93F0DCCD</vt:lpwstr>
  </property>
</Properties>
</file>